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66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8" r:id="rId58"/>
    <p:sldId id="315" r:id="rId59"/>
    <p:sldId id="31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265"/>
  </p:normalViewPr>
  <p:slideViewPr>
    <p:cSldViewPr snapToGrid="0" snapToObjects="1">
      <p:cViewPr varScale="1">
        <p:scale>
          <a:sx n="48" d="100"/>
          <a:sy n="48" d="100"/>
        </p:scale>
        <p:origin x="208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98329-A291-2C46-B149-742089C3AB73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43C8-10E2-2747-A6B8-E242594DE7B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31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287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3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79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1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65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30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75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69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7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60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E3E75-4BD7-6B43-B21C-09BAA4F6C766}" type="datetimeFigureOut">
              <a:rPr kumimoji="1" lang="ko-KR" altLang="en-US" smtClean="0"/>
              <a:t>2016. 2. 16.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3A05-30DA-4C48-8B77-4C2EF2DE54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13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8549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8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1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6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2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82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15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82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9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8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8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2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88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8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2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25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77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3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1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66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0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1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9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0</Words>
  <Application>Microsoft Macintosh PowerPoint</Application>
  <PresentationFormat>와이드스크린</PresentationFormat>
  <Paragraphs>0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박지현</dc:creator>
  <cp:lastModifiedBy>박지현</cp:lastModifiedBy>
  <cp:revision>7</cp:revision>
  <dcterms:created xsi:type="dcterms:W3CDTF">2016-02-16T00:55:00Z</dcterms:created>
  <dcterms:modified xsi:type="dcterms:W3CDTF">2016-02-16T10:56:21Z</dcterms:modified>
</cp:coreProperties>
</file>